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7" r:id="rId7"/>
    <p:sldId id="259" r:id="rId8"/>
    <p:sldId id="261" r:id="rId9"/>
    <p:sldId id="262" r:id="rId10"/>
    <p:sldId id="263" r:id="rId11"/>
    <p:sldId id="264" r:id="rId12"/>
    <p:sldId id="260" r:id="rId13"/>
    <p:sldId id="265" r:id="rId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n Dalen-Rasmussen" initials="ED" lastIdx="3" clrIdx="0">
    <p:extLst>
      <p:ext uri="{19B8F6BF-5375-455C-9EA6-DF929625EA0E}">
        <p15:presenceInfo xmlns:p15="http://schemas.microsoft.com/office/powerpoint/2012/main" userId="S::elin.dalen-rasmussen@vegvesen.no::91ea8672-8977-410a-a3ec-019a864c17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55695-3E5D-DB69-2A86-C0A16FDE6D8A}" v="365" dt="2021-02-16T12:56:15.636"/>
    <p1510:client id="{8BA419F5-550A-463A-AF9E-6754627F872D}" v="436" dt="2021-02-16T12:26:08.115"/>
    <p1510:client id="{E7C16FEE-8685-F806-2390-D1ED09039E4E}" v="3" dt="2021-02-16T11:54:38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rmod Gulichsen" userId="ea896ede-127b-4622-9a57-d1289e9b0745" providerId="ADAL" clId="{8BA419F5-550A-463A-AF9E-6754627F872D}"/>
    <pc:docChg chg="modSld">
      <pc:chgData name="Tormod Gulichsen" userId="ea896ede-127b-4622-9a57-d1289e9b0745" providerId="ADAL" clId="{8BA419F5-550A-463A-AF9E-6754627F872D}" dt="2021-02-16T12:26:08.115" v="581" actId="20577"/>
      <pc:docMkLst>
        <pc:docMk/>
      </pc:docMkLst>
      <pc:sldChg chg="addSp modSp mod">
        <pc:chgData name="Tormod Gulichsen" userId="ea896ede-127b-4622-9a57-d1289e9b0745" providerId="ADAL" clId="{8BA419F5-550A-463A-AF9E-6754627F872D}" dt="2021-02-16T11:30:23.841" v="109" actId="20577"/>
        <pc:sldMkLst>
          <pc:docMk/>
          <pc:sldMk cId="3774993255" sldId="256"/>
        </pc:sldMkLst>
        <pc:spChg chg="add mod">
          <ac:chgData name="Tormod Gulichsen" userId="ea896ede-127b-4622-9a57-d1289e9b0745" providerId="ADAL" clId="{8BA419F5-550A-463A-AF9E-6754627F872D}" dt="2021-02-16T11:30:23.841" v="109" actId="20577"/>
          <ac:spMkLst>
            <pc:docMk/>
            <pc:sldMk cId="3774993255" sldId="256"/>
            <ac:spMk id="2" creationId="{576F41AC-311C-43E5-81C2-FC3D84024C1D}"/>
          </ac:spMkLst>
        </pc:spChg>
        <pc:spChg chg="mod">
          <ac:chgData name="Tormod Gulichsen" userId="ea896ede-127b-4622-9a57-d1289e9b0745" providerId="ADAL" clId="{8BA419F5-550A-463A-AF9E-6754627F872D}" dt="2021-02-16T11:29:49.227" v="71" actId="255"/>
          <ac:spMkLst>
            <pc:docMk/>
            <pc:sldMk cId="3774993255" sldId="256"/>
            <ac:spMk id="5" creationId="{4682FC58-660F-4FB2-9BCB-D4F3FB64AE7A}"/>
          </ac:spMkLst>
        </pc:spChg>
      </pc:sldChg>
      <pc:sldChg chg="addSp modSp mod">
        <pc:chgData name="Tormod Gulichsen" userId="ea896ede-127b-4622-9a57-d1289e9b0745" providerId="ADAL" clId="{8BA419F5-550A-463A-AF9E-6754627F872D}" dt="2021-02-16T12:26:08.115" v="581" actId="20577"/>
        <pc:sldMkLst>
          <pc:docMk/>
          <pc:sldMk cId="2692909239" sldId="257"/>
        </pc:sldMkLst>
        <pc:spChg chg="mod">
          <ac:chgData name="Tormod Gulichsen" userId="ea896ede-127b-4622-9a57-d1289e9b0745" providerId="ADAL" clId="{8BA419F5-550A-463A-AF9E-6754627F872D}" dt="2021-02-16T12:26:08.115" v="581" actId="20577"/>
          <ac:spMkLst>
            <pc:docMk/>
            <pc:sldMk cId="2692909239" sldId="257"/>
            <ac:spMk id="5" creationId="{4682FC58-660F-4FB2-9BCB-D4F3FB64AE7A}"/>
          </ac:spMkLst>
        </pc:spChg>
        <pc:picChg chg="add mod">
          <ac:chgData name="Tormod Gulichsen" userId="ea896ede-127b-4622-9a57-d1289e9b0745" providerId="ADAL" clId="{8BA419F5-550A-463A-AF9E-6754627F872D}" dt="2021-02-16T11:53:37.271" v="392" actId="1076"/>
          <ac:picMkLst>
            <pc:docMk/>
            <pc:sldMk cId="2692909239" sldId="257"/>
            <ac:picMk id="2" creationId="{B33C4592-06C9-4C18-871B-CA617D1A805A}"/>
          </ac:picMkLst>
        </pc:picChg>
        <pc:picChg chg="add mod">
          <ac:chgData name="Tormod Gulichsen" userId="ea896ede-127b-4622-9a57-d1289e9b0745" providerId="ADAL" clId="{8BA419F5-550A-463A-AF9E-6754627F872D}" dt="2021-02-16T12:00:19.725" v="557" actId="1076"/>
          <ac:picMkLst>
            <pc:docMk/>
            <pc:sldMk cId="2692909239" sldId="257"/>
            <ac:picMk id="3" creationId="{441142C2-BC25-46EC-9076-27BE4DB3EC79}"/>
          </ac:picMkLst>
        </pc:picChg>
        <pc:picChg chg="add mod">
          <ac:chgData name="Tormod Gulichsen" userId="ea896ede-127b-4622-9a57-d1289e9b0745" providerId="ADAL" clId="{8BA419F5-550A-463A-AF9E-6754627F872D}" dt="2021-02-16T11:53:56.173" v="394" actId="1076"/>
          <ac:picMkLst>
            <pc:docMk/>
            <pc:sldMk cId="2692909239" sldId="257"/>
            <ac:picMk id="4" creationId="{3777FEE7-D4A0-48FF-8C94-3B7AAEED550D}"/>
          </ac:picMkLst>
        </pc:picChg>
      </pc:sldChg>
      <pc:sldChg chg="addSp modSp mod">
        <pc:chgData name="Tormod Gulichsen" userId="ea896ede-127b-4622-9a57-d1289e9b0745" providerId="ADAL" clId="{8BA419F5-550A-463A-AF9E-6754627F872D}" dt="2021-02-16T11:36:31.788" v="277" actId="20577"/>
        <pc:sldMkLst>
          <pc:docMk/>
          <pc:sldMk cId="1911784690" sldId="258"/>
        </pc:sldMkLst>
        <pc:spChg chg="mod">
          <ac:chgData name="Tormod Gulichsen" userId="ea896ede-127b-4622-9a57-d1289e9b0745" providerId="ADAL" clId="{8BA419F5-550A-463A-AF9E-6754627F872D}" dt="2021-02-16T11:36:31.788" v="277" actId="20577"/>
          <ac:spMkLst>
            <pc:docMk/>
            <pc:sldMk cId="1911784690" sldId="258"/>
            <ac:spMk id="5" creationId="{4682FC58-660F-4FB2-9BCB-D4F3FB64AE7A}"/>
          </ac:spMkLst>
        </pc:spChg>
        <pc:picChg chg="mod">
          <ac:chgData name="Tormod Gulichsen" userId="ea896ede-127b-4622-9a57-d1289e9b0745" providerId="ADAL" clId="{8BA419F5-550A-463A-AF9E-6754627F872D}" dt="2021-02-16T11:36:28.468" v="276" actId="1076"/>
          <ac:picMkLst>
            <pc:docMk/>
            <pc:sldMk cId="1911784690" sldId="258"/>
            <ac:picMk id="2" creationId="{2CE0F828-FE64-4D17-B711-99701C358476}"/>
          </ac:picMkLst>
        </pc:picChg>
        <pc:picChg chg="add mod">
          <ac:chgData name="Tormod Gulichsen" userId="ea896ede-127b-4622-9a57-d1289e9b0745" providerId="ADAL" clId="{8BA419F5-550A-463A-AF9E-6754627F872D}" dt="2021-02-16T11:30:43.956" v="111" actId="1076"/>
          <ac:picMkLst>
            <pc:docMk/>
            <pc:sldMk cId="1911784690" sldId="258"/>
            <ac:picMk id="3" creationId="{7FF63C21-531D-42F1-B3D7-F83D966DB3EE}"/>
          </ac:picMkLst>
        </pc:picChg>
      </pc:sldChg>
    </pc:docChg>
  </pc:docChgLst>
  <pc:docChgLst>
    <pc:chgData name="Hans Kristian Grani" userId="S::hans.kristian.grani@vegvesen.no::f9f56b14-dcfa-4931-a62d-50f1d4329342" providerId="AD" clId="Web-{75655695-3E5D-DB69-2A86-C0A16FDE6D8A}"/>
    <pc:docChg chg="addSld modSld sldOrd">
      <pc:chgData name="Hans Kristian Grani" userId="S::hans.kristian.grani@vegvesen.no::f9f56b14-dcfa-4931-a62d-50f1d4329342" providerId="AD" clId="Web-{75655695-3E5D-DB69-2A86-C0A16FDE6D8A}" dt="2021-02-16T12:56:13.964" v="198" actId="20577"/>
      <pc:docMkLst>
        <pc:docMk/>
      </pc:docMkLst>
      <pc:sldChg chg="addSp modSp new">
        <pc:chgData name="Hans Kristian Grani" userId="S::hans.kristian.grani@vegvesen.no::f9f56b14-dcfa-4931-a62d-50f1d4329342" providerId="AD" clId="Web-{75655695-3E5D-DB69-2A86-C0A16FDE6D8A}" dt="2021-02-16T12:41:16.580" v="89" actId="20577"/>
        <pc:sldMkLst>
          <pc:docMk/>
          <pc:sldMk cId="1716921406" sldId="259"/>
        </pc:sldMkLst>
        <pc:spChg chg="mod">
          <ac:chgData name="Hans Kristian Grani" userId="S::hans.kristian.grani@vegvesen.no::f9f56b14-dcfa-4931-a62d-50f1d4329342" providerId="AD" clId="Web-{75655695-3E5D-DB69-2A86-C0A16FDE6D8A}" dt="2021-02-16T12:41:16.580" v="89" actId="20577"/>
          <ac:spMkLst>
            <pc:docMk/>
            <pc:sldMk cId="1716921406" sldId="259"/>
            <ac:spMk id="2" creationId="{C5D5B2B0-C0E0-453C-BF71-360332215C08}"/>
          </ac:spMkLst>
        </pc:spChg>
        <pc:picChg chg="add mod">
          <ac:chgData name="Hans Kristian Grani" userId="S::hans.kristian.grani@vegvesen.no::f9f56b14-dcfa-4931-a62d-50f1d4329342" providerId="AD" clId="Web-{75655695-3E5D-DB69-2A86-C0A16FDE6D8A}" dt="2021-02-16T12:33:22.231" v="5" actId="1076"/>
          <ac:picMkLst>
            <pc:docMk/>
            <pc:sldMk cId="1716921406" sldId="259"/>
            <ac:picMk id="3" creationId="{676C803F-1883-4C82-AF43-103EF8545234}"/>
          </ac:picMkLst>
        </pc:picChg>
      </pc:sldChg>
      <pc:sldChg chg="addSp modSp new ord">
        <pc:chgData name="Hans Kristian Grani" userId="S::hans.kristian.grani@vegvesen.no::f9f56b14-dcfa-4931-a62d-50f1d4329342" providerId="AD" clId="Web-{75655695-3E5D-DB69-2A86-C0A16FDE6D8A}" dt="2021-02-16T12:56:12.292" v="197" actId="20577"/>
        <pc:sldMkLst>
          <pc:docMk/>
          <pc:sldMk cId="2624868211" sldId="260"/>
        </pc:sldMkLst>
        <pc:spChg chg="mod">
          <ac:chgData name="Hans Kristian Grani" userId="S::hans.kristian.grani@vegvesen.no::f9f56b14-dcfa-4931-a62d-50f1d4329342" providerId="AD" clId="Web-{75655695-3E5D-DB69-2A86-C0A16FDE6D8A}" dt="2021-02-16T12:56:12.292" v="197" actId="20577"/>
          <ac:spMkLst>
            <pc:docMk/>
            <pc:sldMk cId="2624868211" sldId="260"/>
            <ac:spMk id="2" creationId="{4B83DDBD-BEE1-45C8-AA3B-705B8E5B5CB3}"/>
          </ac:spMkLst>
        </pc:spChg>
        <pc:picChg chg="add mod">
          <ac:chgData name="Hans Kristian Grani" userId="S::hans.kristian.grani@vegvesen.no::f9f56b14-dcfa-4931-a62d-50f1d4329342" providerId="AD" clId="Web-{75655695-3E5D-DB69-2A86-C0A16FDE6D8A}" dt="2021-02-16T12:34:15.591" v="9" actId="14100"/>
          <ac:picMkLst>
            <pc:docMk/>
            <pc:sldMk cId="2624868211" sldId="260"/>
            <ac:picMk id="3" creationId="{3D55B50E-14C6-4B6E-92B0-5F2D7ACAF35F}"/>
          </ac:picMkLst>
        </pc:picChg>
      </pc:sldChg>
      <pc:sldChg chg="addSp modSp new ord">
        <pc:chgData name="Hans Kristian Grani" userId="S::hans.kristian.grani@vegvesen.no::f9f56b14-dcfa-4931-a62d-50f1d4329342" providerId="AD" clId="Web-{75655695-3E5D-DB69-2A86-C0A16FDE6D8A}" dt="2021-02-16T12:43:01.425" v="113" actId="20577"/>
        <pc:sldMkLst>
          <pc:docMk/>
          <pc:sldMk cId="3102628408" sldId="261"/>
        </pc:sldMkLst>
        <pc:spChg chg="mod">
          <ac:chgData name="Hans Kristian Grani" userId="S::hans.kristian.grani@vegvesen.no::f9f56b14-dcfa-4931-a62d-50f1d4329342" providerId="AD" clId="Web-{75655695-3E5D-DB69-2A86-C0A16FDE6D8A}" dt="2021-02-16T12:43:01.425" v="113" actId="20577"/>
          <ac:spMkLst>
            <pc:docMk/>
            <pc:sldMk cId="3102628408" sldId="261"/>
            <ac:spMk id="2" creationId="{44F40F41-8A3A-4C12-A4A2-3486C1C264D5}"/>
          </ac:spMkLst>
        </pc:spChg>
        <pc:picChg chg="add mod">
          <ac:chgData name="Hans Kristian Grani" userId="S::hans.kristian.grani@vegvesen.no::f9f56b14-dcfa-4931-a62d-50f1d4329342" providerId="AD" clId="Web-{75655695-3E5D-DB69-2A86-C0A16FDE6D8A}" dt="2021-02-16T12:34:57.232" v="15" actId="1076"/>
          <ac:picMkLst>
            <pc:docMk/>
            <pc:sldMk cId="3102628408" sldId="261"/>
            <ac:picMk id="3" creationId="{95A7BF36-50AA-4438-ADD4-4CF489B28304}"/>
          </ac:picMkLst>
        </pc:picChg>
      </pc:sldChg>
      <pc:sldChg chg="addSp modSp new ord">
        <pc:chgData name="Hans Kristian Grani" userId="S::hans.kristian.grani@vegvesen.no::f9f56b14-dcfa-4931-a62d-50f1d4329342" providerId="AD" clId="Web-{75655695-3E5D-DB69-2A86-C0A16FDE6D8A}" dt="2021-02-16T12:54:45.447" v="152"/>
        <pc:sldMkLst>
          <pc:docMk/>
          <pc:sldMk cId="2586852728" sldId="262"/>
        </pc:sldMkLst>
        <pc:spChg chg="mod">
          <ac:chgData name="Hans Kristian Grani" userId="S::hans.kristian.grani@vegvesen.no::f9f56b14-dcfa-4931-a62d-50f1d4329342" providerId="AD" clId="Web-{75655695-3E5D-DB69-2A86-C0A16FDE6D8A}" dt="2021-02-16T12:43:34.925" v="146" actId="20577"/>
          <ac:spMkLst>
            <pc:docMk/>
            <pc:sldMk cId="2586852728" sldId="262"/>
            <ac:spMk id="2" creationId="{23ACCC60-28EB-4910-A176-D559435D798C}"/>
          </ac:spMkLst>
        </pc:spChg>
        <pc:picChg chg="add mod">
          <ac:chgData name="Hans Kristian Grani" userId="S::hans.kristian.grani@vegvesen.no::f9f56b14-dcfa-4931-a62d-50f1d4329342" providerId="AD" clId="Web-{75655695-3E5D-DB69-2A86-C0A16FDE6D8A}" dt="2021-02-16T12:35:55.717" v="21" actId="1076"/>
          <ac:picMkLst>
            <pc:docMk/>
            <pc:sldMk cId="2586852728" sldId="262"/>
            <ac:picMk id="3" creationId="{8BF12A8E-5D6E-426B-B774-B5D6BE6DFEE7}"/>
          </ac:picMkLst>
        </pc:picChg>
        <pc:picChg chg="add mod">
          <ac:chgData name="Hans Kristian Grani" userId="S::hans.kristian.grani@vegvesen.no::f9f56b14-dcfa-4931-a62d-50f1d4329342" providerId="AD" clId="Web-{75655695-3E5D-DB69-2A86-C0A16FDE6D8A}" dt="2021-02-16T12:54:16.025" v="149"/>
          <ac:picMkLst>
            <pc:docMk/>
            <pc:sldMk cId="2586852728" sldId="262"/>
            <ac:picMk id="4" creationId="{CEB4AE80-7ED1-4104-88F6-67E25FCFCBC6}"/>
          </ac:picMkLst>
        </pc:picChg>
        <pc:picChg chg="add mod">
          <ac:chgData name="Hans Kristian Grani" userId="S::hans.kristian.grani@vegvesen.no::f9f56b14-dcfa-4931-a62d-50f1d4329342" providerId="AD" clId="Web-{75655695-3E5D-DB69-2A86-C0A16FDE6D8A}" dt="2021-02-16T12:54:45.447" v="152"/>
          <ac:picMkLst>
            <pc:docMk/>
            <pc:sldMk cId="2586852728" sldId="262"/>
            <ac:picMk id="5" creationId="{9027A5F6-781B-4C68-96BE-B9976C0F7611}"/>
          </ac:picMkLst>
        </pc:picChg>
      </pc:sldChg>
      <pc:sldChg chg="addSp modSp new">
        <pc:chgData name="Hans Kristian Grani" userId="S::hans.kristian.grani@vegvesen.no::f9f56b14-dcfa-4931-a62d-50f1d4329342" providerId="AD" clId="Web-{75655695-3E5D-DB69-2A86-C0A16FDE6D8A}" dt="2021-02-16T12:55:31.213" v="176" actId="20577"/>
        <pc:sldMkLst>
          <pc:docMk/>
          <pc:sldMk cId="557333586" sldId="263"/>
        </pc:sldMkLst>
        <pc:spChg chg="mod">
          <ac:chgData name="Hans Kristian Grani" userId="S::hans.kristian.grani@vegvesen.no::f9f56b14-dcfa-4931-a62d-50f1d4329342" providerId="AD" clId="Web-{75655695-3E5D-DB69-2A86-C0A16FDE6D8A}" dt="2021-02-16T12:55:31.213" v="176" actId="20577"/>
          <ac:spMkLst>
            <pc:docMk/>
            <pc:sldMk cId="557333586" sldId="263"/>
            <ac:spMk id="2" creationId="{B6B7C1E1-4AB5-42FC-9522-181FEFB4F11A}"/>
          </ac:spMkLst>
        </pc:spChg>
        <pc:picChg chg="add mod">
          <ac:chgData name="Hans Kristian Grani" userId="S::hans.kristian.grani@vegvesen.no::f9f56b14-dcfa-4931-a62d-50f1d4329342" providerId="AD" clId="Web-{75655695-3E5D-DB69-2A86-C0A16FDE6D8A}" dt="2021-02-16T12:36:53.343" v="25" actId="14100"/>
          <ac:picMkLst>
            <pc:docMk/>
            <pc:sldMk cId="557333586" sldId="263"/>
            <ac:picMk id="3" creationId="{5E504634-78C0-4638-A5CF-F3107FEF0414}"/>
          </ac:picMkLst>
        </pc:picChg>
      </pc:sldChg>
      <pc:sldChg chg="addSp modSp new">
        <pc:chgData name="Hans Kristian Grani" userId="S::hans.kristian.grani@vegvesen.no::f9f56b14-dcfa-4931-a62d-50f1d4329342" providerId="AD" clId="Web-{75655695-3E5D-DB69-2A86-C0A16FDE6D8A}" dt="2021-02-16T12:55:51.682" v="177" actId="20577"/>
        <pc:sldMkLst>
          <pc:docMk/>
          <pc:sldMk cId="2027135720" sldId="264"/>
        </pc:sldMkLst>
        <pc:spChg chg="mod">
          <ac:chgData name="Hans Kristian Grani" userId="S::hans.kristian.grani@vegvesen.no::f9f56b14-dcfa-4931-a62d-50f1d4329342" providerId="AD" clId="Web-{75655695-3E5D-DB69-2A86-C0A16FDE6D8A}" dt="2021-02-16T12:55:51.682" v="177" actId="20577"/>
          <ac:spMkLst>
            <pc:docMk/>
            <pc:sldMk cId="2027135720" sldId="264"/>
            <ac:spMk id="2" creationId="{42F2DDC9-B5AA-4DF6-B5B8-147A28904EB6}"/>
          </ac:spMkLst>
        </pc:spChg>
        <pc:picChg chg="add mod">
          <ac:chgData name="Hans Kristian Grani" userId="S::hans.kristian.grani@vegvesen.no::f9f56b14-dcfa-4931-a62d-50f1d4329342" providerId="AD" clId="Web-{75655695-3E5D-DB69-2A86-C0A16FDE6D8A}" dt="2021-02-16T12:38:26.219" v="32" actId="1076"/>
          <ac:picMkLst>
            <pc:docMk/>
            <pc:sldMk cId="2027135720" sldId="264"/>
            <ac:picMk id="3" creationId="{3A9ED855-2822-4C78-9532-5253D1AEEF99}"/>
          </ac:picMkLst>
        </pc:picChg>
      </pc:sldChg>
      <pc:sldChg chg="addSp modSp new">
        <pc:chgData name="Hans Kristian Grani" userId="S::hans.kristian.grani@vegvesen.no::f9f56b14-dcfa-4931-a62d-50f1d4329342" providerId="AD" clId="Web-{75655695-3E5D-DB69-2A86-C0A16FDE6D8A}" dt="2021-02-16T12:56:13.964" v="198" actId="20577"/>
        <pc:sldMkLst>
          <pc:docMk/>
          <pc:sldMk cId="2989969926" sldId="265"/>
        </pc:sldMkLst>
        <pc:spChg chg="mod">
          <ac:chgData name="Hans Kristian Grani" userId="S::hans.kristian.grani@vegvesen.no::f9f56b14-dcfa-4931-a62d-50f1d4329342" providerId="AD" clId="Web-{75655695-3E5D-DB69-2A86-C0A16FDE6D8A}" dt="2021-02-16T12:56:13.964" v="198" actId="20577"/>
          <ac:spMkLst>
            <pc:docMk/>
            <pc:sldMk cId="2989969926" sldId="265"/>
            <ac:spMk id="2" creationId="{069F3DC0-5DEA-4D4C-BC39-CA54E9408E8A}"/>
          </ac:spMkLst>
        </pc:spChg>
        <pc:picChg chg="add mod">
          <ac:chgData name="Hans Kristian Grani" userId="S::hans.kristian.grani@vegvesen.no::f9f56b14-dcfa-4931-a62d-50f1d4329342" providerId="AD" clId="Web-{75655695-3E5D-DB69-2A86-C0A16FDE6D8A}" dt="2021-02-16T12:39:27.251" v="36" actId="14100"/>
          <ac:picMkLst>
            <pc:docMk/>
            <pc:sldMk cId="2989969926" sldId="265"/>
            <ac:picMk id="3" creationId="{18F66C2B-323A-4196-A37A-58A00C85293F}"/>
          </ac:picMkLst>
        </pc:picChg>
      </pc:sldChg>
    </pc:docChg>
  </pc:docChgLst>
  <pc:docChgLst>
    <pc:chgData name="Elin Dalen-Rasmussen" userId="S::elin.dalen-rasmussen@vegvesen.no::91ea8672-8977-410a-a3ec-019a864c17a1" providerId="AD" clId="Web-{E7C16FEE-8685-F806-2390-D1ED09039E4E}"/>
    <pc:docChg chg="">
      <pc:chgData name="Elin Dalen-Rasmussen" userId="S::elin.dalen-rasmussen@vegvesen.no::91ea8672-8977-410a-a3ec-019a864c17a1" providerId="AD" clId="Web-{E7C16FEE-8685-F806-2390-D1ED09039E4E}" dt="2021-02-16T11:54:38.132" v="2"/>
      <pc:docMkLst>
        <pc:docMk/>
      </pc:docMkLst>
      <pc:sldChg chg="addCm">
        <pc:chgData name="Elin Dalen-Rasmussen" userId="S::elin.dalen-rasmussen@vegvesen.no::91ea8672-8977-410a-a3ec-019a864c17a1" providerId="AD" clId="Web-{E7C16FEE-8685-F806-2390-D1ED09039E4E}" dt="2021-02-16T11:54:38.132" v="2"/>
        <pc:sldMkLst>
          <pc:docMk/>
          <pc:sldMk cId="2692909239" sldId="257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03:53:13.755" idx="1">
    <p:pos x="10" y="10"/>
    <p:text>[@Tormod Gulichsen]  ikke fokuser på B
</p:text>
    <p:extLst>
      <p:ext uri="{C676402C-5697-4E1C-873F-D02D1690AC5C}">
        <p15:threadingInfo xmlns:p15="http://schemas.microsoft.com/office/powerpoint/2012/main" timeZoneBias="480"/>
      </p:ext>
    </p:extLst>
  </p:cm>
  <p:cm authorId="1" dt="2021-02-16T03:54:07.147" idx="2">
    <p:pos x="10" y="106"/>
    <p:text>i VU053 inngår den i fagmodell geoteknikk og i terrengarbeid
</p:text>
    <p:extLst>
      <p:ext uri="{C676402C-5697-4E1C-873F-D02D1690AC5C}">
        <p15:threadingInfo xmlns:p15="http://schemas.microsoft.com/office/powerpoint/2012/main" timeZoneBias="480">
          <p15:parentCm authorId="1" idx="1"/>
        </p15:threadingInfo>
      </p:ext>
    </p:extLst>
  </p:cm>
  <p:cm authorId="1" dt="2021-02-16T03:54:38.132" idx="3">
    <p:pos x="10" y="202"/>
    <p:text>Så dette er et område som kan bli endret i V440. Innspill til regivsjon fra BOLC
</p:text>
    <p:extLst>
      <p:ext uri="{C676402C-5697-4E1C-873F-D02D1690AC5C}">
        <p15:threadingInfo xmlns:p15="http://schemas.microsoft.com/office/powerpoint/2012/main" timeZoneBias="48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787B-42AC-47ED-9E7F-AC8ACCBA1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84A39-1C41-47D2-897C-C6A5AB310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88F45-EDCD-45AB-968F-17BDB7994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49070-301D-49AF-9C1A-44ADF5B5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B4DC5-6677-4CBA-AD94-02E8DB1D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7506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E26D-2A36-4084-985E-4FE6338C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2A119-E3E1-47A1-9045-BD484D9CB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295A3-C007-45FE-A0C5-3ABDFACA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07605-838A-4E72-A410-C6B17416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E466E-D05A-42DF-A376-A9C1856F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566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7F292E-8026-4855-BE25-07B1B28E5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F8C5C-44A2-4086-B174-62BE5AB33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60ABF-575D-443F-9A30-01185053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5242E-3849-465D-A3E9-3D02F490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15575-0660-4348-8411-7DCDC7F4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709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7484-0D24-40C7-ACF2-2A608553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A3E7D-403A-478B-A7B3-933BA8BF2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1CF-7E80-4464-9F0B-413AB338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D4E67-BCB4-4418-A0B4-F3D82903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70AB8-9682-4126-84E6-77C7AE25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4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C04E-AD91-4353-9095-95E89F3F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EFD0F-FE06-46C6-983A-E26AF4969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7388B-3B38-4829-B604-D8B9B590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41B20-2F39-4E37-AE79-077D497D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7E853-8F59-4402-9616-6FD18ADD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9470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B8A6-AB10-4699-B4DC-2402F7EF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C3BDA-23B9-403F-91E8-3D3309D9C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95408-5F5D-4425-AD9E-4DC7792B2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E6167-B31D-4158-8339-A6873700B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3CF00-714C-44BE-8E1D-6D6817DC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2E589-557C-4E0F-98EC-8B24F06E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1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5115-3A8E-473C-A89C-CCB956BE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3A7A9-28AD-4609-A645-4C627587A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9E32E-1C43-4302-A573-269119F19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7DACE-6DD1-4C64-A494-BBFA1C06E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2637B-8BFF-4427-A135-708DA1795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2A3F0-CDDA-460A-97F4-754B5E0B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2276E7-2B1F-4B9D-BB3C-C9E8C0AD8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330B9-3B57-4375-B095-0125166D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053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4ADA-4EC7-423D-83AA-0A9D2E32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498A9-7D44-4B3A-A342-D704BE09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EF229-7583-4ADB-88F8-C8CF2817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C98F9-B381-4597-B3FE-979C1447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866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1FE73-0C51-4DC7-8571-55D1DCEF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89FE3-8795-49F7-A277-AD02725F7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0B016-A8D3-4352-AFD0-9837C1F5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0691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EDA0-BAE1-472D-98BF-3E7EB4A65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D24DF-CC2A-40F2-ABE5-2BDE921D8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34B7A-DD05-4DDD-B851-FA550974A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0BF48-8EB7-423E-9648-868DB6D6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00E3C-80C7-43F2-B2EB-39DE2025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393EB-972F-4560-8B68-3EB5CC38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528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C992-E4A6-4E47-B847-9941C05E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2E1D2-A185-4A01-9C88-F41586AF83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624C4-2C3C-44B1-9CA3-44EB8BDA9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FB3D2-95B2-4D12-8C94-62E8E1FF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7AE1A-63E9-469A-8606-929BFF27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7BC6A-F724-47A9-921D-3C35D604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16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B67578-9C60-4E9D-B3FE-33883AFAC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38270-E406-4C1A-91E4-662386E0D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45286-46FF-49D9-A8BC-295203D03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73836-2795-449D-A167-3B0287824D7C}" type="datetimeFigureOut">
              <a:rPr lang="nb-NO" smtClean="0"/>
              <a:t>16.02.2021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892C7-B0CD-4ADB-B5A1-F5182FAB1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D00C-766A-4DCB-8EAF-22F82180B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52B5E-3893-4D35-A8E1-BF0E02F0BF7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311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82FC58-660F-4FB2-9BCB-D4F3FB64AE7A}"/>
              </a:ext>
            </a:extLst>
          </p:cNvPr>
          <p:cNvSpPr txBox="1"/>
          <p:nvPr/>
        </p:nvSpPr>
        <p:spPr>
          <a:xfrm>
            <a:off x="1057013" y="805343"/>
            <a:ext cx="50389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/>
              <a:t>Bruk av V440 i Bjørnafjordprosjektet/BOLC</a:t>
            </a:r>
          </a:p>
          <a:p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57E2F-59E9-4D03-A556-0FDA8431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13" y="1292437"/>
            <a:ext cx="10633788" cy="5312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F41AC-311C-43E5-81C2-FC3D84024C1D}"/>
              </a:ext>
            </a:extLst>
          </p:cNvPr>
          <p:cNvSpPr txBox="1"/>
          <p:nvPr/>
        </p:nvSpPr>
        <p:spPr>
          <a:xfrm>
            <a:off x="1057013" y="5758543"/>
            <a:ext cx="3493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/>
              <a:t>Hans Kristian Grani</a:t>
            </a:r>
          </a:p>
          <a:p>
            <a:r>
              <a:rPr lang="nb-NO" sz="1400"/>
              <a:t>Tormod Gulichsen</a:t>
            </a:r>
          </a:p>
        </p:txBody>
      </p:sp>
    </p:spTree>
    <p:extLst>
      <p:ext uri="{BB962C8B-B14F-4D97-AF65-F5344CB8AC3E}">
        <p14:creationId xmlns:p14="http://schemas.microsoft.com/office/powerpoint/2010/main" val="377499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3DC0-5DEA-4D4C-BC39-CA54E940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Flere eksempel på konsept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8F66C2B-323A-4196-A37A-58A00C852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55" y="1691641"/>
            <a:ext cx="6897329" cy="49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6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82FC58-660F-4FB2-9BCB-D4F3FB64AE7A}"/>
              </a:ext>
            </a:extLst>
          </p:cNvPr>
          <p:cNvSpPr txBox="1"/>
          <p:nvPr/>
        </p:nvSpPr>
        <p:spPr>
          <a:xfrm>
            <a:off x="1057013" y="805343"/>
            <a:ext cx="503898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/>
              <a:t>V440 Informasjon i modell</a:t>
            </a:r>
          </a:p>
          <a:p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Alle objekter har fått V440 informasjon i et </a:t>
            </a:r>
            <a:r>
              <a:rPr lang="nb-NO" err="1"/>
              <a:t>Pset</a:t>
            </a:r>
            <a:r>
              <a:rPr lang="nb-NO"/>
              <a:t>.</a:t>
            </a:r>
          </a:p>
          <a:p>
            <a:endParaRPr lang="nb-NO"/>
          </a:p>
          <a:p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Klassifisering lagt til i modell for byggverkselement.</a:t>
            </a:r>
            <a:br>
              <a:rPr lang="nb-NO"/>
            </a:br>
            <a:r>
              <a:rPr lang="nb-NO"/>
              <a:t>I tillegg til kode og navn ligger også lenke til V440-ontologi.</a:t>
            </a:r>
          </a:p>
          <a:p>
            <a:endParaRPr lang="nb-N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E0F828-FE64-4D17-B711-99701C35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02" y="3689641"/>
            <a:ext cx="4471745" cy="23630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F63C21-531D-42F1-B3D7-F83D966DB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4348"/>
            <a:ext cx="5250533" cy="193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8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82FC58-660F-4FB2-9BCB-D4F3FB64AE7A}"/>
              </a:ext>
            </a:extLst>
          </p:cNvPr>
          <p:cNvSpPr txBox="1"/>
          <p:nvPr/>
        </p:nvSpPr>
        <p:spPr>
          <a:xfrm>
            <a:off x="1057014" y="805343"/>
            <a:ext cx="414642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err="1"/>
              <a:t>Modelltre</a:t>
            </a:r>
            <a:r>
              <a:rPr lang="nb-NO" sz="2000" b="1"/>
              <a:t> i </a:t>
            </a:r>
            <a:r>
              <a:rPr lang="nb-NO" sz="2000" b="1" err="1"/>
              <a:t>viewer</a:t>
            </a:r>
            <a:r>
              <a:rPr lang="nb-NO" sz="2000" b="1"/>
              <a:t> – Navigering</a:t>
            </a:r>
          </a:p>
          <a:p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Dagens IFC for bygninger</a:t>
            </a:r>
            <a:br>
              <a:rPr lang="nb-NO"/>
            </a:br>
            <a:r>
              <a:rPr lang="nb-NO"/>
              <a:t>med </a:t>
            </a:r>
            <a:r>
              <a:rPr lang="nb-NO" err="1"/>
              <a:t>buildings</a:t>
            </a:r>
            <a:r>
              <a:rPr lang="nb-NO"/>
              <a:t> og levels</a:t>
            </a:r>
          </a:p>
          <a:p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IFC bridge vil bli bedre,</a:t>
            </a:r>
            <a:br>
              <a:rPr lang="nb-NO"/>
            </a:br>
            <a:r>
              <a:rPr lang="nb-NO"/>
              <a:t>men er ikke implementert.</a:t>
            </a:r>
          </a:p>
          <a:p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BOLC vil bygge på V440.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/>
              <a:t>V440 strukturen bygges fra ontologien så den alltid er korrekt.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/>
              <a:t>V440 strukturen brukes som filter og kobles til klassifisering i modell.</a:t>
            </a:r>
            <a:br>
              <a:rPr lang="nb-NO"/>
            </a:br>
            <a:endParaRPr lang="nb-N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3C4592-06C9-4C18-871B-CA617D1A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723" y="1343456"/>
            <a:ext cx="2238095" cy="1580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1142C2-BC25-46EC-9076-27BE4DB3E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14" y="4529439"/>
            <a:ext cx="4009524" cy="142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77FEE7-D4A0-48FF-8C94-3B7AAEED5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437" y="3144445"/>
            <a:ext cx="3304762" cy="3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0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B2B0-C0E0-453C-BF71-36033221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Overordnet</a:t>
            </a:r>
            <a:r>
              <a:rPr lang="en-US">
                <a:cs typeface="Calibri Light"/>
              </a:rPr>
              <a:t> </a:t>
            </a:r>
            <a:r>
              <a:rPr lang="en-US" err="1">
                <a:cs typeface="Calibri Light"/>
              </a:rPr>
              <a:t>skisse</a:t>
            </a:r>
            <a:r>
              <a:rPr lang="en-US">
                <a:cs typeface="Calibri Light"/>
              </a:rPr>
              <a:t> for BOLC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76C803F-1883-4C82-AF43-103EF854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68" y="1749131"/>
            <a:ext cx="7499554" cy="488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2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40F41-8A3A-4C12-A4A2-3486C1C2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Skisse</a:t>
            </a:r>
            <a:r>
              <a:rPr lang="en-US">
                <a:cs typeface="Calibri Light"/>
              </a:rPr>
              <a:t> for brukerhistorie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5A7BF36-50AA-4438-ADD4-4CF489B2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658" y="1847235"/>
            <a:ext cx="6196780" cy="46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2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CC60-28EB-4910-A176-D559435D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Komponenter</a:t>
            </a:r>
            <a:r>
              <a:rPr lang="en-US">
                <a:cs typeface="Calibri Light"/>
              </a:rPr>
              <a:t> for </a:t>
            </a:r>
            <a:r>
              <a:rPr lang="en-US" err="1">
                <a:cs typeface="Calibri Light"/>
              </a:rPr>
              <a:t>filtrering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og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navigasjon</a:t>
            </a:r>
            <a:r>
              <a:rPr lang="en-US">
                <a:cs typeface="Calibri Light"/>
              </a:rPr>
              <a:t> 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BF12A8E-5D6E-426B-B774-B5D6BE6D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851" y="1866242"/>
            <a:ext cx="4623619" cy="463722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B4AE80-7ED1-4104-88F6-67E25FCFC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16" y="1996121"/>
            <a:ext cx="2743200" cy="387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027A5F6-781B-4C68-96BE-B9976C0F7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174" y="1951200"/>
            <a:ext cx="2743200" cy="388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685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C1E1-4AB5-42FC-9522-181FEFB4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Eksempel </a:t>
            </a:r>
            <a:r>
              <a:rPr lang="en-US" err="1">
                <a:cs typeface="Calibri Light"/>
              </a:rPr>
              <a:t>på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bruk</a:t>
            </a:r>
            <a:r>
              <a:rPr lang="en-US">
                <a:cs typeface="Calibri Light"/>
              </a:rPr>
              <a:t> av standardene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E504634-78C0-4638-A5CF-F3107FEF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529" y="1839124"/>
            <a:ext cx="6737554" cy="47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DDC9-B5AA-4DF6-B5B8-147A2890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Eksempel på bruk av standardene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A9ED855-2822-4C78-9532-5253D1AE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76" y="1630189"/>
            <a:ext cx="7155425" cy="50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3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3DDBD-BEE1-45C8-AA3B-705B8E5B5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Flere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eksempel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på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konsept</a:t>
            </a:r>
            <a:endParaRPr lang="en-US" err="1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D55B50E-14C6-4B6E-92B0-5F2D7ACA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23" y="1866735"/>
            <a:ext cx="8691716" cy="48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EA9ECB18102349A3E332F8C31FFA42" ma:contentTypeVersion="17" ma:contentTypeDescription="Create a new document." ma:contentTypeScope="" ma:versionID="6d1199022aa494422d8d2cc86c3bdf53">
  <xsd:schema xmlns:xsd="http://www.w3.org/2001/XMLSchema" xmlns:xs="http://www.w3.org/2001/XMLSchema" xmlns:p="http://schemas.microsoft.com/office/2006/metadata/properties" xmlns:ns1="http://schemas.microsoft.com/sharepoint/v3" xmlns:ns2="73064fd0-1278-4f0f-8aa5-339fea071cd2" xmlns:ns3="cbd0f19e-71a3-4385-bce4-8b2657130c2d" targetNamespace="http://schemas.microsoft.com/office/2006/metadata/properties" ma:root="true" ma:fieldsID="93596d197327daf518727bcc101a1fbf" ns1:_="" ns2:_="" ns3:_="">
    <xsd:import namespace="http://schemas.microsoft.com/sharepoint/v3"/>
    <xsd:import namespace="73064fd0-1278-4f0f-8aa5-339fea071cd2"/>
    <xsd:import namespace="cbd0f19e-71a3-4385-bce4-8b2657130c2d"/>
    <xsd:element name="properties">
      <xsd:complexType>
        <xsd:sequence>
          <xsd:element name="documentManagement">
            <xsd:complexType>
              <xsd:all>
                <xsd:element ref="ns2:f74d752173c041e18d373851a76bda50" minOccurs="0"/>
                <xsd:element ref="ns2:TaxCatchAll" minOccurs="0"/>
                <xsd:element ref="ns2:SakMime360" minOccurs="0"/>
                <xsd:element ref="ns1:StatusJournalForing" minOccurs="0"/>
                <xsd:element ref="ns2:c5971ca135274a8aa211be82db5528a6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StatusJournalForing" ma:index="12" nillable="true" ma:displayName="Status journalføring" ma:description="Status journalføring" ma:internalName="Status_x0020_journalf_x00f8_ring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64fd0-1278-4f0f-8aa5-339fea071cd2" elementFormDefault="qualified">
    <xsd:import namespace="http://schemas.microsoft.com/office/2006/documentManagement/types"/>
    <xsd:import namespace="http://schemas.microsoft.com/office/infopath/2007/PartnerControls"/>
    <xsd:element name="f74d752173c041e18d373851a76bda50" ma:index="9" nillable="true" ma:taxonomy="true" ma:internalName="f74d752173c041e18d373851a76bda50" ma:taxonomyFieldName="Dokumentkategori" ma:displayName="Dokumentkategori" ma:fieldId="{f74d7521-73c0-41e1-8d37-3851a76bda50}" ma:sspId="4c297bfe-2ddf-49c0-b48d-5e3f9de3295d" ma:termSetId="7826d844-4161-4c12-928f-b5e0cb35da9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f858ff3-8a31-43e6-904c-860595137be5}" ma:internalName="TaxCatchAll" ma:showField="CatchAllData" ma:web="73064fd0-1278-4f0f-8aa5-339fea071cd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akMime360" ma:index="11" nillable="true" ma:displayName="Sak Mime 360" ma:description="Sak Mime 360" ma:internalName="Sak_x0020_Mime_x0020_360">
      <xsd:simpleType>
        <xsd:restriction base="dms:Text"/>
      </xsd:simpleType>
    </xsd:element>
    <xsd:element name="c5971ca135274a8aa211be82db5528a6" ma:index="14" nillable="true" ma:taxonomy="true" ma:internalName="c5971ca135274a8aa211be82db5528a6" ma:taxonomyFieldName="Fase" ma:displayName="Fase" ma:fieldId="{c5971ca1-3527-4a8a-a211-be82db5528a6}" ma:sspId="4c297bfe-2ddf-49c0-b48d-5e3f9de3295d" ma:termSetId="a867dd12-8e22-4c97-aa70-8d33912f72c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0f19e-71a3-4385-bce4-8b2657130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akMime360 xmlns="73064fd0-1278-4f0f-8aa5-339fea071cd2" xsi:nil="true"/>
    <f74d752173c041e18d373851a76bda50 xmlns="73064fd0-1278-4f0f-8aa5-339fea071cd2">
      <Terms xmlns="http://schemas.microsoft.com/office/infopath/2007/PartnerControls"/>
    </f74d752173c041e18d373851a76bda50>
    <TaxCatchAll xmlns="73064fd0-1278-4f0f-8aa5-339fea071cd2"/>
    <c5971ca135274a8aa211be82db5528a6 xmlns="73064fd0-1278-4f0f-8aa5-339fea071cd2">
      <Terms xmlns="http://schemas.microsoft.com/office/infopath/2007/PartnerControls"/>
    </c5971ca135274a8aa211be82db5528a6>
    <StatusJournalForing xmlns="http://schemas.microsoft.com/sharepoint/v3" xsi:nil="true"/>
    <SharedWithUsers xmlns="73064fd0-1278-4f0f-8aa5-339fea071cd2">
      <UserInfo>
        <DisplayName>Bjørn Tangvald</DisplayName>
        <AccountId>12</AccountId>
        <AccountType/>
      </UserInfo>
      <UserInfo>
        <DisplayName>Svein Helge Dyrskog</DisplayName>
        <AccountId>60</AccountId>
        <AccountType/>
      </UserInfo>
      <UserInfo>
        <DisplayName>Elin Dalen-Rasmussen</DisplayName>
        <AccountId>13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A4963B1-B676-478D-BAC0-CF9BB0E99D55}">
  <ds:schemaRefs>
    <ds:schemaRef ds:uri="73064fd0-1278-4f0f-8aa5-339fea071cd2"/>
    <ds:schemaRef ds:uri="cbd0f19e-71a3-4385-bce4-8b2657130c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F2FAA14-5D49-409A-B9BE-CE8FD3C95F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7A066B-29D2-4A85-8F85-6D9E05E28038}">
  <ds:schemaRefs>
    <ds:schemaRef ds:uri="73064fd0-1278-4f0f-8aa5-339fea071cd2"/>
    <ds:schemaRef ds:uri="cbd0f19e-71a3-4385-bce4-8b2657130c2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Overordnet skisse for BOLC</vt:lpstr>
      <vt:lpstr>Skisse for brukerhistorie</vt:lpstr>
      <vt:lpstr>Komponenter for filtrering og navigasjon </vt:lpstr>
      <vt:lpstr>Eksempel på bruk av standardene</vt:lpstr>
      <vt:lpstr>Eksempel på bruk av standardene</vt:lpstr>
      <vt:lpstr>Flere eksempel på konsept</vt:lpstr>
      <vt:lpstr>Flere eksempel på konsept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Tormod Gulichsen</dc:creator>
  <cp:revision>1</cp:revision>
  <dcterms:created xsi:type="dcterms:W3CDTF">2021-02-16T09:51:35Z</dcterms:created>
  <dcterms:modified xsi:type="dcterms:W3CDTF">2021-02-16T12:56:46Z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0x0101005BEA9ECB18102349A3E332F8C31FFA42</vt:lpwstr>
  </property>
  <property fmtid="{D5CDD505-2E9C-101B-9397-08002B2CF9AE}" pid="3" name="Fase">
    <vt:lpwstr/>
  </property>
  <property fmtid="{D5CDD505-2E9C-101B-9397-08002B2CF9AE}" pid="4" name="Dokumentkategori">
    <vt:lpwstr/>
  </property>
</Properties>
</file>